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7" r:id="rId9"/>
    <p:sldId id="262" r:id="rId10"/>
    <p:sldId id="263" r:id="rId11"/>
    <p:sldId id="326" r:id="rId12"/>
    <p:sldId id="327" r:id="rId13"/>
    <p:sldId id="328" r:id="rId14"/>
    <p:sldId id="264" r:id="rId15"/>
    <p:sldId id="329" r:id="rId16"/>
    <p:sldId id="330" r:id="rId17"/>
    <p:sldId id="265" r:id="rId18"/>
    <p:sldId id="268" r:id="rId19"/>
    <p:sldId id="269" r:id="rId20"/>
    <p:sldId id="275" r:id="rId21"/>
    <p:sldId id="274" r:id="rId22"/>
    <p:sldId id="273" r:id="rId23"/>
    <p:sldId id="272" r:id="rId24"/>
    <p:sldId id="271" r:id="rId25"/>
    <p:sldId id="270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2" r:id="rId52"/>
    <p:sldId id="303" r:id="rId53"/>
    <p:sldId id="301" r:id="rId54"/>
    <p:sldId id="304" r:id="rId55"/>
    <p:sldId id="333" r:id="rId56"/>
    <p:sldId id="305" r:id="rId57"/>
    <p:sldId id="306" r:id="rId58"/>
    <p:sldId id="307" r:id="rId59"/>
    <p:sldId id="308" r:id="rId60"/>
    <p:sldId id="331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32" r:id="rId71"/>
    <p:sldId id="318" r:id="rId72"/>
    <p:sldId id="319" r:id="rId73"/>
    <p:sldId id="320" r:id="rId74"/>
    <p:sldId id="321" r:id="rId75"/>
    <p:sldId id="360" r:id="rId76"/>
    <p:sldId id="359" r:id="rId77"/>
    <p:sldId id="358" r:id="rId78"/>
    <p:sldId id="357" r:id="rId79"/>
    <p:sldId id="356" r:id="rId80"/>
    <p:sldId id="355" r:id="rId81"/>
    <p:sldId id="354" r:id="rId82"/>
    <p:sldId id="353" r:id="rId83"/>
    <p:sldId id="352" r:id="rId84"/>
    <p:sldId id="361" r:id="rId85"/>
    <p:sldId id="351" r:id="rId86"/>
    <p:sldId id="350" r:id="rId87"/>
    <p:sldId id="349" r:id="rId88"/>
    <p:sldId id="348" r:id="rId89"/>
    <p:sldId id="347" r:id="rId90"/>
    <p:sldId id="346" r:id="rId91"/>
    <p:sldId id="345" r:id="rId92"/>
    <p:sldId id="344" r:id="rId93"/>
    <p:sldId id="362" r:id="rId94"/>
    <p:sldId id="363" r:id="rId95"/>
    <p:sldId id="343" r:id="rId96"/>
    <p:sldId id="342" r:id="rId97"/>
    <p:sldId id="341" r:id="rId98"/>
    <p:sldId id="340" r:id="rId99"/>
    <p:sldId id="339" r:id="rId100"/>
    <p:sldId id="338" r:id="rId101"/>
    <p:sldId id="337" r:id="rId102"/>
    <p:sldId id="336" r:id="rId103"/>
    <p:sldId id="335" r:id="rId104"/>
    <p:sldId id="334" r:id="rId105"/>
    <p:sldId id="322" r:id="rId106"/>
    <p:sldId id="323" r:id="rId107"/>
    <p:sldId id="324" r:id="rId108"/>
    <p:sldId id="325" r:id="rId109"/>
    <p:sldId id="367" r:id="rId110"/>
    <p:sldId id="368" r:id="rId111"/>
    <p:sldId id="366" r:id="rId112"/>
    <p:sldId id="406" r:id="rId113"/>
    <p:sldId id="407" r:id="rId114"/>
    <p:sldId id="365" r:id="rId115"/>
    <p:sldId id="364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20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050C1-2F13-498F-8809-8264ADADB76A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933A3-9F9F-4240-8BB3-7532D01EF8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8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38350"/>
            <a:ext cx="7770813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0657" y="889822"/>
            <a:ext cx="6821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在请求到达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之前会经过下面这些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，其中</a:t>
            </a:r>
            <a:r>
              <a:rPr lang="en-US" altLang="zh-CN" sz="120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springShiroFilter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是处理权限相关的</a:t>
            </a:r>
            <a:endParaRPr lang="zh-CN" altLang="en-US" sz="120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0032" y="3501008"/>
            <a:ext cx="1512168" cy="1800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436096" y="1252393"/>
            <a:ext cx="648072" cy="21766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3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89148"/>
            <a:ext cx="58959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933056"/>
            <a:ext cx="48958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5589240"/>
            <a:ext cx="54387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2863969"/>
            <a:ext cx="8199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WebSessionKey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相比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DefaultSessionKey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只有一个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sessionId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要多一个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ServletResponse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7424" y="4797152"/>
            <a:ext cx="2999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sessionKey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来获取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3888" y="5949280"/>
            <a:ext cx="4951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DefaultSessionManager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SessionKey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来获取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6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500188"/>
            <a:ext cx="9113837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914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552450"/>
            <a:ext cx="8923337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9832" y="2060848"/>
            <a:ext cx="357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sessionId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查询出已经登陆成功的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该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中包含有认证凭证及已认证属性</a:t>
            </a:r>
          </a:p>
        </p:txBody>
      </p:sp>
    </p:spTree>
    <p:extLst>
      <p:ext uri="{BB962C8B-B14F-4D97-AF65-F5344CB8AC3E}">
        <p14:creationId xmlns:p14="http://schemas.microsoft.com/office/powerpoint/2010/main" val="27373035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38300"/>
            <a:ext cx="6856413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54183" y="4005064"/>
            <a:ext cx="179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关联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367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16632"/>
            <a:ext cx="626745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140968"/>
            <a:ext cx="6589713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4869160"/>
            <a:ext cx="7065963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8064" y="5301208"/>
            <a:ext cx="2037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创建关联所需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sessionKey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543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44624"/>
            <a:ext cx="611505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828800"/>
            <a:ext cx="52768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3501008"/>
            <a:ext cx="58293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1920" y="3224009"/>
            <a:ext cx="4144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使用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sessionManager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sessionKey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来获取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7944" y="5312241"/>
            <a:ext cx="3801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最终通过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sessionKey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来获取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56" y="6165304"/>
            <a:ext cx="5910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该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ShiroHttpServletRequest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是对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Tomcat RequestFacade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的包装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5856" y="6536377"/>
            <a:ext cx="3464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RequestFacade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是对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Tomcat 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的包装</a:t>
            </a:r>
          </a:p>
        </p:txBody>
      </p:sp>
    </p:spTree>
    <p:extLst>
      <p:ext uri="{BB962C8B-B14F-4D97-AF65-F5344CB8AC3E}">
        <p14:creationId xmlns:p14="http://schemas.microsoft.com/office/powerpoint/2010/main" val="33737215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1037481"/>
            <a:ext cx="55340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791172"/>
            <a:ext cx="626745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24" y="2348880"/>
            <a:ext cx="491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最后会创建一个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，内部持有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Tomcat 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的引用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347864" y="2625879"/>
            <a:ext cx="1152128" cy="659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2987824" y="2625879"/>
            <a:ext cx="3672408" cy="2315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595438"/>
            <a:ext cx="5619750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3645024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最后将获取到的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关联</a:t>
            </a:r>
          </a:p>
        </p:txBody>
      </p:sp>
    </p:spTree>
    <p:extLst>
      <p:ext uri="{BB962C8B-B14F-4D97-AF65-F5344CB8AC3E}">
        <p14:creationId xmlns:p14="http://schemas.microsoft.com/office/powerpoint/2010/main" val="238229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3938"/>
            <a:ext cx="50292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4509120"/>
            <a:ext cx="57435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6136" y="2780928"/>
            <a:ext cx="1912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计算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的认证凭证</a:t>
            </a:r>
          </a:p>
        </p:txBody>
      </p:sp>
    </p:spTree>
    <p:extLst>
      <p:ext uri="{BB962C8B-B14F-4D97-AF65-F5344CB8AC3E}">
        <p14:creationId xmlns:p14="http://schemas.microsoft.com/office/powerpoint/2010/main" val="41857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106" y="764704"/>
            <a:ext cx="46482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3861048"/>
            <a:ext cx="7094537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55976" y="4293096"/>
            <a:ext cx="360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因为之前登陆成功后会往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中放入登陆凭证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所以登陆凭证可以直接从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中获取到</a:t>
            </a:r>
          </a:p>
        </p:txBody>
      </p:sp>
    </p:spTree>
    <p:extLst>
      <p:ext uri="{BB962C8B-B14F-4D97-AF65-F5344CB8AC3E}">
        <p14:creationId xmlns:p14="http://schemas.microsoft.com/office/powerpoint/2010/main" val="19557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97" y="129158"/>
            <a:ext cx="6884987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3611835"/>
            <a:ext cx="52387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8304" y="4509120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根据这个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endParaRPr lang="en-US" altLang="zh-CN" sz="120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创建一个新的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4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52413"/>
            <a:ext cx="7142163" cy="635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4716016" y="4437112"/>
            <a:ext cx="576064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04048" y="4071555"/>
            <a:ext cx="2598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包含有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DefaultSessionManager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796136" y="6021288"/>
            <a:ext cx="108012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5279131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重新设置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SessionManager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为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ServletContainerSessionManager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8522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10133"/>
            <a:ext cx="8485187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789040"/>
            <a:ext cx="56007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4077072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将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赋值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给新创建的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7727418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95250"/>
            <a:ext cx="7713663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333625"/>
            <a:ext cx="483870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5013176"/>
            <a:ext cx="51244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3789040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保存当前的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589240"/>
            <a:ext cx="2351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如果凭证有变化则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更新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凭证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如果认证状态有变化则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更新认证状态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（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session.setAttribute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655193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42875"/>
            <a:ext cx="8056563" cy="657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475656" y="3284984"/>
            <a:ext cx="6624736" cy="108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63688" y="4797152"/>
            <a:ext cx="5400600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63688" y="5661248"/>
            <a:ext cx="6624736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0940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66788"/>
            <a:ext cx="868521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259632" y="2420888"/>
            <a:ext cx="6480720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75656" y="3789040"/>
            <a:ext cx="6552728" cy="288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47664" y="4869160"/>
            <a:ext cx="5688632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132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09" y="1412776"/>
            <a:ext cx="630555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127276"/>
            <a:ext cx="2528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当前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已经包含有登陆凭证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9992" y="4221088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使用已经登陆的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执行后续的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shiroFilter</a:t>
            </a: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（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authcFilter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permsFilter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anonFilter</a:t>
            </a: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或自定义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等等，会根据请求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查询需要执行的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91037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350118"/>
            <a:ext cx="580072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5239469"/>
            <a:ext cx="62769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66432" y="2199347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经过计算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/list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需要经过两个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shiroFilter</a:t>
            </a: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执行顺序为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authcFilter</a:t>
            </a:r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和 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permsFilter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9832" y="6309320"/>
            <a:ext cx="509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已经认证所以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authcFilter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isAccessAllowed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会</a:t>
            </a:r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得到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允许</a:t>
            </a:r>
          </a:p>
        </p:txBody>
      </p:sp>
    </p:spTree>
    <p:extLst>
      <p:ext uri="{BB962C8B-B14F-4D97-AF65-F5344CB8AC3E}">
        <p14:creationId xmlns:p14="http://schemas.microsoft.com/office/powerpoint/2010/main" val="17859575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95" y="1700808"/>
            <a:ext cx="6856413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7744" y="5157192"/>
            <a:ext cx="4692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接着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authcFilter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会继续执行过滤链，即接下来的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permsFilter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690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36401"/>
            <a:ext cx="7866063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5386536"/>
            <a:ext cx="64849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2040" y="3140968"/>
            <a:ext cx="4012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permsFilter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会检查当前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是否包含需要的权限</a:t>
            </a:r>
          </a:p>
        </p:txBody>
      </p:sp>
    </p:spTree>
    <p:extLst>
      <p:ext uri="{BB962C8B-B14F-4D97-AF65-F5344CB8AC3E}">
        <p14:creationId xmlns:p14="http://schemas.microsoft.com/office/powerpoint/2010/main" val="3729305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328613"/>
            <a:ext cx="7685087" cy="620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5229200"/>
            <a:ext cx="704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最终会使用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realm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doGetAuthorizationInfo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方法来获取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AuthorizationInfo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权限相关的信息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然后通过该对象进行权限校验</a:t>
            </a:r>
          </a:p>
        </p:txBody>
      </p:sp>
    </p:spTree>
    <p:extLst>
      <p:ext uri="{BB962C8B-B14F-4D97-AF65-F5344CB8AC3E}">
        <p14:creationId xmlns:p14="http://schemas.microsoft.com/office/powerpoint/2010/main" val="28081199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08" y="264046"/>
            <a:ext cx="6856413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45" y="2731765"/>
            <a:ext cx="6484937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025" y="4077072"/>
            <a:ext cx="589597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3831704"/>
            <a:ext cx="4846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realm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计算出这个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AuthorizationInfo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的所有权限，然后进行检查</a:t>
            </a:r>
          </a:p>
        </p:txBody>
      </p:sp>
    </p:spTree>
    <p:extLst>
      <p:ext uri="{BB962C8B-B14F-4D97-AF65-F5344CB8AC3E}">
        <p14:creationId xmlns:p14="http://schemas.microsoft.com/office/powerpoint/2010/main" val="219499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433513"/>
            <a:ext cx="6846887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5014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04775"/>
            <a:ext cx="6904037" cy="66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6056" y="4797152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当前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info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的所有权限</a:t>
            </a:r>
          </a:p>
        </p:txBody>
      </p:sp>
    </p:spTree>
    <p:extLst>
      <p:ext uri="{BB962C8B-B14F-4D97-AF65-F5344CB8AC3E}">
        <p14:creationId xmlns:p14="http://schemas.microsoft.com/office/powerpoint/2010/main" val="39948861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773435"/>
            <a:ext cx="6465887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789040"/>
            <a:ext cx="620077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91880" y="2852936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通过正则方式检查是否包含有需要的权限</a:t>
            </a:r>
          </a:p>
        </p:txBody>
      </p:sp>
    </p:spTree>
    <p:extLst>
      <p:ext uri="{BB962C8B-B14F-4D97-AF65-F5344CB8AC3E}">
        <p14:creationId xmlns:p14="http://schemas.microsoft.com/office/powerpoint/2010/main" val="29557536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16632"/>
            <a:ext cx="7742237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60626"/>
            <a:ext cx="41529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4581128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permsFilter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执行完成后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再向后执行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origFilterChain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（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Tomcat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ApplicationFilterChain 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211551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600434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以下为注解权限拦截源码的相关流程</a:t>
            </a:r>
          </a:p>
        </p:txBody>
      </p:sp>
    </p:spTree>
    <p:extLst>
      <p:ext uri="{BB962C8B-B14F-4D97-AF65-F5344CB8AC3E}">
        <p14:creationId xmlns:p14="http://schemas.microsoft.com/office/powerpoint/2010/main" val="9672401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4624"/>
            <a:ext cx="6437313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942331"/>
            <a:ext cx="7246937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933056"/>
            <a:ext cx="6932613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93" y="5373216"/>
            <a:ext cx="59150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07904" y="2204864"/>
            <a:ext cx="4839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有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权限注解的方法在创建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bean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时就会被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cglib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aop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织入拦截逻辑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1920" y="4232121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方法在执行时会先执行拦截处理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5232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99" y="980728"/>
            <a:ext cx="7694613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73" y="3429000"/>
            <a:ext cx="748506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7784" y="2636912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根据注解的类型选择合适的拦截处理器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例如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RequireRole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会选择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Role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相关的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handler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处理器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346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600200"/>
            <a:ext cx="744696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83768" y="764704"/>
            <a:ext cx="2496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默认提供的权限注解拦截器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2478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285875"/>
            <a:ext cx="8742363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836712"/>
            <a:ext cx="2900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Role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注解拦截处理器中的执行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handler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5763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9752" y="2636911"/>
            <a:ext cx="4804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</a:t>
            </a:r>
            <a:r>
              <a:rPr lang="zh-CN" altLang="en-US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多</a:t>
            </a:r>
            <a:r>
              <a:rPr lang="en-US" altLang="zh-CN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realm</a:t>
            </a:r>
            <a:r>
              <a:rPr lang="zh-CN" altLang="en-US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源配置</a:t>
            </a:r>
          </a:p>
        </p:txBody>
      </p:sp>
    </p:spTree>
    <p:extLst>
      <p:ext uri="{BB962C8B-B14F-4D97-AF65-F5344CB8AC3E}">
        <p14:creationId xmlns:p14="http://schemas.microsoft.com/office/powerpoint/2010/main" val="17835262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772816"/>
            <a:ext cx="789463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16632"/>
            <a:ext cx="47720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43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95363"/>
            <a:ext cx="8799513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7707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3025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1505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507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2771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2536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7242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6306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9162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6555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1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89917"/>
            <a:ext cx="59150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3501008"/>
            <a:ext cx="519112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728" y="1092954"/>
            <a:ext cx="6773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WebSessionKey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获取到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（经过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包装的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ShiroServletRequest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）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707904" y="2276872"/>
            <a:ext cx="1224136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4427984" y="1369953"/>
            <a:ext cx="2880320" cy="6188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40535" y="4109809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RequestFacade.getSession(Boolean)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340535" y="4386808"/>
            <a:ext cx="1527609" cy="2663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9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2600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2874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761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0133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1503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9298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6223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6317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4310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92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509713"/>
            <a:ext cx="4457700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5508104" y="1832878"/>
            <a:ext cx="360040" cy="948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63888" y="1509713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ServletRequestWrapper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中持有一个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Tomcat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RequestFacade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4642973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22041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7000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25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2" y="1080517"/>
            <a:ext cx="38957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2757934" y="2996952"/>
            <a:ext cx="2246114" cy="8781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85717" y="2651001"/>
            <a:ext cx="2316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包含有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Tomcat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712" y="1932057"/>
            <a:ext cx="191452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5220072" y="2996952"/>
            <a:ext cx="1782688" cy="16714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764704"/>
            <a:ext cx="55245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4110955"/>
            <a:ext cx="494347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99792" y="3656057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org.apache.catalina.connector.Request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645" y="341460"/>
            <a:ext cx="4182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org.apache.catalina.connector.RequestFacade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3275856" y="3140968"/>
            <a:ext cx="2304256" cy="515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55976" y="5030117"/>
            <a:ext cx="2813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Tomcat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1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41920"/>
            <a:ext cx="52673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25144"/>
            <a:ext cx="441007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63888" y="178350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Tomcat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444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623888"/>
            <a:ext cx="4981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43808" y="3641973"/>
            <a:ext cx="3711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SessionManager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450" y="419993"/>
            <a:ext cx="6404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springShiroFilter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首先会执行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AbstractShiroFilter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doFilterInternal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方法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3624" y="5939243"/>
            <a:ext cx="6215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之后将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shiroResponse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传入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createSubject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方法创建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</a:t>
            </a:r>
            <a:endParaRPr lang="zh-CN" altLang="en-US" sz="120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95400"/>
            <a:ext cx="8761413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54560" y="835224"/>
            <a:ext cx="5218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prepare</a:t>
            </a:r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方法得到经过包装的</a:t>
            </a:r>
            <a:r>
              <a:rPr lang="en-US" altLang="zh-CN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</a:t>
            </a:r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对象（</a:t>
            </a:r>
            <a:r>
              <a:rPr lang="en-US" altLang="zh-CN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ShiroServlet</a:t>
            </a:r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）</a:t>
            </a:r>
            <a:endParaRPr lang="zh-CN" altLang="en-US" sz="120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955898"/>
            <a:ext cx="5019675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2040" y="4839543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SessionManager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Cookie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JSESSIONID</a:t>
            </a: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来获取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442739"/>
            <a:ext cx="478155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2695153"/>
            <a:ext cx="503872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1920" y="2287905"/>
            <a:ext cx="3461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当前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sessionManager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中管理的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sessions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为空</a:t>
            </a:r>
          </a:p>
        </p:txBody>
      </p:sp>
    </p:spTree>
    <p:extLst>
      <p:ext uri="{BB962C8B-B14F-4D97-AF65-F5344CB8AC3E}">
        <p14:creationId xmlns:p14="http://schemas.microsoft.com/office/powerpoint/2010/main" val="17972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443163"/>
            <a:ext cx="572452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066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523875"/>
            <a:ext cx="6742113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7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43088"/>
            <a:ext cx="6399213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1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85850"/>
            <a:ext cx="74660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95936" y="3140968"/>
            <a:ext cx="466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本次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resolveContextSession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没有获取到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923925"/>
            <a:ext cx="5534025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02890" y="3933055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尝试获取当前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的权限对象</a:t>
            </a:r>
          </a:p>
        </p:txBody>
      </p:sp>
    </p:spTree>
    <p:extLst>
      <p:ext uri="{BB962C8B-B14F-4D97-AF65-F5344CB8AC3E}">
        <p14:creationId xmlns:p14="http://schemas.microsoft.com/office/powerpoint/2010/main" val="23799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95250"/>
            <a:ext cx="5953125" cy="666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3968" y="919753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获取权限对象</a:t>
            </a:r>
          </a:p>
        </p:txBody>
      </p:sp>
    </p:spTree>
    <p:extLst>
      <p:ext uri="{BB962C8B-B14F-4D97-AF65-F5344CB8AC3E}">
        <p14:creationId xmlns:p14="http://schemas.microsoft.com/office/powerpoint/2010/main" val="8686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82091"/>
            <a:ext cx="7218363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5560268"/>
            <a:ext cx="51244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04048" y="836712"/>
            <a:ext cx="3150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首先从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map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中获取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4283968" y="836712"/>
            <a:ext cx="287238" cy="52565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8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24744"/>
            <a:ext cx="47434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4725144"/>
            <a:ext cx="56769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0152" y="2708920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再尝试从登陆信息中获取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4860032" y="2564904"/>
            <a:ext cx="936104" cy="2520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10" y="60226"/>
            <a:ext cx="8151813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78" y="3969593"/>
            <a:ext cx="63150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4784"/>
            <a:ext cx="7466013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5856" y="548680"/>
            <a:ext cx="3618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Builder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模式创建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WebSubject</a:t>
            </a:r>
            <a:endParaRPr lang="zh-CN" altLang="en-US" sz="120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0136" y="2625879"/>
            <a:ext cx="2220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执行父类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的构造方法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6455" y="3579510"/>
            <a:ext cx="4727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创建新的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实例，并为其</a:t>
            </a:r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设置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securityManager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5085005" y="3856509"/>
            <a:ext cx="1071171" cy="24528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1"/>
          </p:cNvCxnSpPr>
          <p:nvPr/>
        </p:nvCxnSpPr>
        <p:spPr>
          <a:xfrm flipH="1" flipV="1">
            <a:off x="2915816" y="2276872"/>
            <a:ext cx="394320" cy="4875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4571206" y="3856509"/>
            <a:ext cx="216818" cy="15887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364604"/>
            <a:ext cx="561022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4725144"/>
            <a:ext cx="39243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>
            <a:off x="4067944" y="3068960"/>
            <a:ext cx="504056" cy="2160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0" y="3717032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最后尝试从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中获取</a:t>
            </a:r>
          </a:p>
        </p:txBody>
      </p:sp>
    </p:spTree>
    <p:extLst>
      <p:ext uri="{BB962C8B-B14F-4D97-AF65-F5344CB8AC3E}">
        <p14:creationId xmlns:p14="http://schemas.microsoft.com/office/powerpoint/2010/main" val="232479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44624"/>
            <a:ext cx="7065963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3284984"/>
            <a:ext cx="531495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5731718"/>
            <a:ext cx="420052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1716261"/>
            <a:ext cx="2220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最后先尝试从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中获取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4067944" y="2204864"/>
            <a:ext cx="144016" cy="1656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283968" y="4077072"/>
            <a:ext cx="72008" cy="20882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49746"/>
            <a:ext cx="504825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890838"/>
            <a:ext cx="39433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93096"/>
            <a:ext cx="51816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>
            <a:off x="4427984" y="1412776"/>
            <a:ext cx="1080120" cy="18722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220072" y="2276872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尝试从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916832"/>
            <a:ext cx="401955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9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2913"/>
            <a:ext cx="7618413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1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303634"/>
            <a:ext cx="58578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5268044"/>
            <a:ext cx="47529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2040" y="3019236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根据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3635896" y="3501008"/>
            <a:ext cx="432048" cy="2395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6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85006"/>
            <a:ext cx="7237413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4293096"/>
            <a:ext cx="6799263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63688" y="3789040"/>
            <a:ext cx="5811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将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中的相关对象设置到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WebDekegatingSubject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对象中</a:t>
            </a:r>
          </a:p>
        </p:txBody>
      </p:sp>
    </p:spTree>
    <p:extLst>
      <p:ext uri="{BB962C8B-B14F-4D97-AF65-F5344CB8AC3E}">
        <p14:creationId xmlns:p14="http://schemas.microsoft.com/office/powerpoint/2010/main" val="97339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6059"/>
            <a:ext cx="8380413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3427437"/>
            <a:ext cx="431482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20272" y="4832374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保存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2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332656"/>
            <a:ext cx="41052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72816"/>
            <a:ext cx="47244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4437112"/>
            <a:ext cx="414337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>
            <a:off x="3923928" y="1268760"/>
            <a:ext cx="432048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3779912" y="2420888"/>
            <a:ext cx="72008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779912" y="2708920"/>
            <a:ext cx="360040" cy="2304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83968" y="3645024"/>
            <a:ext cx="4198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如果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 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保存是启用状态则保存这个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671513"/>
            <a:ext cx="7656513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1206" y="5373216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如果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存在且当前权限不为空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则将当前权限信息保存到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0056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-27384"/>
            <a:ext cx="42862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049660"/>
            <a:ext cx="7580313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5754960"/>
            <a:ext cx="5105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924944"/>
            <a:ext cx="550545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28184" y="1706324"/>
            <a:ext cx="2534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无参默认的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WebSubjectContext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5456257"/>
            <a:ext cx="737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继承自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Map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且自身带有一个实例变量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HashMap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，存储对象就是通过这个实例变量进行的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987824" y="5733256"/>
            <a:ext cx="5040560" cy="4789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568" y="775737"/>
            <a:ext cx="854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WebSubject.Builder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重写了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Subject.Builder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newSubjectContextInstance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，返回默认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WebSubjectContext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920810"/>
            <a:ext cx="7138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DefaultSubjectContext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DefaultWebSubjectContext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中有许多下面类似的私有静态字符串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08" y="2420888"/>
            <a:ext cx="2534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作为</a:t>
            </a:r>
            <a:r>
              <a:rPr lang="en-US" altLang="zh-CN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Key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使用</a:t>
            </a:r>
            <a:endParaRPr lang="zh-CN" altLang="en-US" sz="120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7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023938"/>
            <a:ext cx="6010275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81927" y="5162708"/>
            <a:ext cx="3339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当前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DelegatingSubject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为空</a:t>
            </a:r>
          </a:p>
        </p:txBody>
      </p:sp>
    </p:spTree>
    <p:extLst>
      <p:ext uri="{BB962C8B-B14F-4D97-AF65-F5344CB8AC3E}">
        <p14:creationId xmlns:p14="http://schemas.microsoft.com/office/powerpoint/2010/main" val="407170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37" y="876300"/>
            <a:ext cx="6380163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35895" y="1844824"/>
            <a:ext cx="2989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与权限都为空所以不做任何处理</a:t>
            </a:r>
          </a:p>
        </p:txBody>
      </p:sp>
    </p:spTree>
    <p:extLst>
      <p:ext uri="{BB962C8B-B14F-4D97-AF65-F5344CB8AC3E}">
        <p14:creationId xmlns:p14="http://schemas.microsoft.com/office/powerpoint/2010/main" val="34150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881063"/>
            <a:ext cx="616267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83179" y="1778332"/>
            <a:ext cx="3948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为空且当前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没认证所以不做任何处理</a:t>
            </a:r>
          </a:p>
        </p:txBody>
      </p:sp>
    </p:spTree>
    <p:extLst>
      <p:ext uri="{BB962C8B-B14F-4D97-AF65-F5344CB8AC3E}">
        <p14:creationId xmlns:p14="http://schemas.microsoft.com/office/powerpoint/2010/main" val="18384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957263"/>
            <a:ext cx="590550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1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00769"/>
            <a:ext cx="61150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4869135"/>
            <a:ext cx="54578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79634" y="2324456"/>
            <a:ext cx="3951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使用创建完成的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自定义的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filters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88224" y="2852936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例如：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authc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perms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ano</a:t>
            </a:r>
            <a:r>
              <a:rPr lang="en-US" altLang="zh-CN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39649" y="566124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执行前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处理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3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960140"/>
            <a:ext cx="53054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728689"/>
            <a:ext cx="550545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951111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执行前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处理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890713"/>
            <a:ext cx="630555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960140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执行前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处理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2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71550"/>
            <a:ext cx="7199313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2975" y="404664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执行前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处理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09" y="-27384"/>
            <a:ext cx="647541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39" y="1844824"/>
            <a:ext cx="40957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59" y="3789040"/>
            <a:ext cx="51816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208" y="2172891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执行前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处理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1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-27384"/>
            <a:ext cx="53721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37" y="2852936"/>
            <a:ext cx="45910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74" y="5013176"/>
            <a:ext cx="498157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960140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执行前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处理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404664"/>
            <a:ext cx="34861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875781"/>
            <a:ext cx="54959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73835"/>
            <a:ext cx="5638800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70252" y="44624"/>
            <a:ext cx="3403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WebSubject.Builder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4589" y="2571214"/>
            <a:ext cx="2409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通过父类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3768" y="3789040"/>
            <a:ext cx="5413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又通过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securityManager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参数创建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9406" y="5244598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复制一个全新的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620688"/>
            <a:ext cx="56197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3429000"/>
            <a:ext cx="59817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8144" y="1268760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更新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最后进入时间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80112" y="4170967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自定义的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filters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0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47625"/>
            <a:ext cx="8323263" cy="676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3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77081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2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332656"/>
            <a:ext cx="57054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5" y="2492896"/>
            <a:ext cx="7265987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31840" y="4160113"/>
            <a:ext cx="4766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根据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filterChainResolver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计算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filterChain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40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116632"/>
            <a:ext cx="6923087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4492377"/>
            <a:ext cx="6980237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31840" y="1268760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计算请求的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08858" y="3916333"/>
            <a:ext cx="3493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filterChainManager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匹配合适的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6093296"/>
            <a:ext cx="3028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chainName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找到匹配的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filterList</a:t>
            </a:r>
          </a:p>
        </p:txBody>
      </p:sp>
    </p:spTree>
    <p:extLst>
      <p:ext uri="{BB962C8B-B14F-4D97-AF65-F5344CB8AC3E}">
        <p14:creationId xmlns:p14="http://schemas.microsoft.com/office/powerpoint/2010/main" val="386633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2564904"/>
            <a:ext cx="6742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以下为</a:t>
            </a:r>
            <a:r>
              <a:rPr lang="en-US" altLang="zh-CN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doLogin</a:t>
            </a:r>
            <a:r>
              <a:rPr lang="zh-CN" altLang="en-US" sz="36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过滤器源码</a:t>
            </a:r>
            <a:r>
              <a:rPr lang="zh-CN" altLang="en-US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3506630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447800"/>
            <a:ext cx="56197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07904" y="5517232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匹配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/doLogin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filterList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是一个匿名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1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58" y="610940"/>
            <a:ext cx="53911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2805113"/>
            <a:ext cx="43338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20" y="4365104"/>
            <a:ext cx="629602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43808" y="2348880"/>
            <a:ext cx="3557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将该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filterList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转换为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proxiedFilterChain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4005064"/>
            <a:ext cx="819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proxiedFilterChain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，将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origFilterChain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filterList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设置进去，同时记录待调用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filterList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的位置</a:t>
            </a:r>
          </a:p>
        </p:txBody>
      </p:sp>
    </p:spTree>
    <p:extLst>
      <p:ext uri="{BB962C8B-B14F-4D97-AF65-F5344CB8AC3E}">
        <p14:creationId xmlns:p14="http://schemas.microsoft.com/office/powerpoint/2010/main" val="4178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424805"/>
            <a:ext cx="7218363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4520530"/>
            <a:ext cx="60293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11760" y="6021288"/>
            <a:ext cx="367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使用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proxiedFilterChain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继续后续的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doFilter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923925"/>
            <a:ext cx="7456487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1960" y="4304129"/>
            <a:ext cx="4451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proxiedFilterChain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filters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的第一个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开始执行</a:t>
            </a:r>
          </a:p>
        </p:txBody>
      </p:sp>
    </p:spTree>
    <p:extLst>
      <p:ext uri="{BB962C8B-B14F-4D97-AF65-F5344CB8AC3E}">
        <p14:creationId xmlns:p14="http://schemas.microsoft.com/office/powerpoint/2010/main" val="1613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60" y="148233"/>
            <a:ext cx="50673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23" y="1825377"/>
            <a:ext cx="47529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798" y="3212976"/>
            <a:ext cx="39338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460" y="4430985"/>
            <a:ext cx="476250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416688"/>
            <a:ext cx="2160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通过一系列的构造函数调用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最终会实例化一个默认的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对象。其中的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backingMap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就是前面提到的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实例变量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HashMap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，用于保存权限相关的对象。</a:t>
            </a:r>
          </a:p>
          <a:p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4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666750"/>
            <a:ext cx="390525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269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814388"/>
            <a:ext cx="6523037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59832" y="4448145"/>
            <a:ext cx="306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anonFilter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doFilterInternal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940152" y="4586644"/>
            <a:ext cx="1080120" cy="2105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20272" y="4437112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proxiedFilterChain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15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862013"/>
            <a:ext cx="7361237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19672" y="2066364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anonFilter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继承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AdviceFilter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且没有重写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doFilterInternal</a:t>
            </a: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接着执行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preHandler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647825"/>
            <a:ext cx="6837363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7784" y="5013176"/>
            <a:ext cx="3089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接着再经过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PathMatchingFilter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的处理</a:t>
            </a:r>
          </a:p>
        </p:txBody>
      </p:sp>
    </p:spTree>
    <p:extLst>
      <p:ext uri="{BB962C8B-B14F-4D97-AF65-F5344CB8AC3E}">
        <p14:creationId xmlns:p14="http://schemas.microsoft.com/office/powerpoint/2010/main" val="35488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48952"/>
            <a:ext cx="707548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935810"/>
            <a:ext cx="7913687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728" y="2719953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最终到达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onPreHandler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483768" y="2636912"/>
            <a:ext cx="432048" cy="2298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2483768" y="5229200"/>
            <a:ext cx="72008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99792" y="5525586"/>
            <a:ext cx="4294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anonFilter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onPreHandler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进行了重写，直接返回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12812"/>
            <a:ext cx="7599363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41168"/>
            <a:ext cx="60960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0182" y="3464232"/>
            <a:ext cx="4390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接着再执行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proxiedFilterChain.filters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后续的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2699792" y="3741231"/>
            <a:ext cx="72008" cy="16618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019175"/>
            <a:ext cx="7789863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88640"/>
            <a:ext cx="7664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由于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filters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中只有一个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anonFilter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，所以在执行完这个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之后会再回到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origFilterChain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上去了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而这个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origFilterChain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是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ApplicationFilterChain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，是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tomcat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所定义的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中会定义一系列将要执行的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，在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springShiroFilter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之后会执行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WebSocketFilter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-27384"/>
            <a:ext cx="45910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628800"/>
            <a:ext cx="6380163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3717032"/>
            <a:ext cx="7399337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55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15119"/>
            <a:ext cx="619125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3249141"/>
            <a:ext cx="57245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7784" y="2786444"/>
            <a:ext cx="3281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ApplicationFilterChain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WsFilter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5176" y="5589240"/>
            <a:ext cx="5833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由于不是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websocket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请求，所以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applicationFilterChain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会再继续往下执行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由于已经没有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需要执行了，所以最终会走到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servlet.service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方法中去</a:t>
            </a:r>
          </a:p>
        </p:txBody>
      </p:sp>
    </p:spTree>
    <p:extLst>
      <p:ext uri="{BB962C8B-B14F-4D97-AF65-F5344CB8AC3E}">
        <p14:creationId xmlns:p14="http://schemas.microsoft.com/office/powerpoint/2010/main" val="34088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829" y="116632"/>
            <a:ext cx="42195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78" y="1580059"/>
            <a:ext cx="53244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3961209"/>
            <a:ext cx="603885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28914" y="5013176"/>
            <a:ext cx="3486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终于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Filters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的前半段结束了，到达了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3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892696"/>
            <a:ext cx="60483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7864" y="2564904"/>
            <a:ext cx="3342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确保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有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securityManager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93" y="3284984"/>
            <a:ext cx="678021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H="1">
            <a:off x="3491880" y="2841903"/>
            <a:ext cx="1944216" cy="1883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3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057275"/>
            <a:ext cx="8037513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7860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-27384"/>
            <a:ext cx="6608763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348880"/>
            <a:ext cx="6999287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31840" y="3068960"/>
            <a:ext cx="5567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servlet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最后会走到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springMvc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DispatcherServlet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并执行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doDispatch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5776" y="5661248"/>
            <a:ext cx="3583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doDispatch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最终会走到匹配的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controller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中去</a:t>
            </a:r>
          </a:p>
        </p:txBody>
      </p:sp>
    </p:spTree>
    <p:extLst>
      <p:ext uri="{BB962C8B-B14F-4D97-AF65-F5344CB8AC3E}">
        <p14:creationId xmlns:p14="http://schemas.microsoft.com/office/powerpoint/2010/main" val="26505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966913"/>
            <a:ext cx="58578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9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2503982"/>
            <a:ext cx="895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以下是未登录状态下访问</a:t>
            </a:r>
            <a:r>
              <a:rPr lang="en-US" altLang="zh-CN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/list</a:t>
            </a:r>
            <a:r>
              <a:rPr lang="zh-CN" altLang="en-US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的源码流程</a:t>
            </a:r>
          </a:p>
        </p:txBody>
      </p:sp>
    </p:spTree>
    <p:extLst>
      <p:ext uri="{BB962C8B-B14F-4D97-AF65-F5344CB8AC3E}">
        <p14:creationId xmlns:p14="http://schemas.microsoft.com/office/powerpoint/2010/main" val="393268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795338"/>
            <a:ext cx="615315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19872" y="3068960"/>
            <a:ext cx="2319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/list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对应的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shiro filters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4788024" y="3345959"/>
            <a:ext cx="360040" cy="18112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5292080" y="3345959"/>
            <a:ext cx="447658" cy="20272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9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23838"/>
            <a:ext cx="4305300" cy="640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9695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4624"/>
            <a:ext cx="9047163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052736"/>
            <a:ext cx="8189913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146176"/>
            <a:ext cx="824706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3259063"/>
            <a:ext cx="62579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4329113"/>
            <a:ext cx="49720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3648" y="836712"/>
            <a:ext cx="6455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前面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anonFilter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onPreHandle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是直接返回了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authcFilter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会判断是否允许访问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0613" y="1916832"/>
            <a:ext cx="737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最后会根据一开始在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AbstractShiroFilter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中创建的线程内都可访问的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对象判断是否已经认证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2915816" y="2146176"/>
            <a:ext cx="3096344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2915816" y="2780928"/>
            <a:ext cx="720080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635896" y="4005064"/>
            <a:ext cx="1512168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2411760" y="3068960"/>
            <a:ext cx="864096" cy="180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214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6632"/>
            <a:ext cx="89900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196752"/>
            <a:ext cx="7942263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2276872"/>
            <a:ext cx="8027987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3958" y="977513"/>
            <a:ext cx="827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由于这是一个需要认证后才可访问的方法，所以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isAccessAllowed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会返回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，接着会进入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onAccessDenied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方法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915816" y="1116012"/>
            <a:ext cx="4320480" cy="5127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2195736" y="1988840"/>
            <a:ext cx="14401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1206" y="3140968"/>
            <a:ext cx="4047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最后会进入到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authcFilter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onAccessDenied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方法中</a:t>
            </a:r>
          </a:p>
        </p:txBody>
      </p:sp>
    </p:spTree>
    <p:extLst>
      <p:ext uri="{BB962C8B-B14F-4D97-AF65-F5344CB8AC3E}">
        <p14:creationId xmlns:p14="http://schemas.microsoft.com/office/powerpoint/2010/main" val="36880428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973807"/>
            <a:ext cx="509587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35896" y="476672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由于这不是一个登陆请求，所以最后会重定向到登陆</a:t>
            </a:r>
            <a:r>
              <a:rPr lang="en-US" altLang="zh-CN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347864" y="753671"/>
            <a:ext cx="576064" cy="8031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203848" y="1556792"/>
            <a:ext cx="360040" cy="31683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7364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124744"/>
            <a:ext cx="747553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2492896"/>
            <a:ext cx="41624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418" y="3933056"/>
            <a:ext cx="49815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3512041"/>
            <a:ext cx="846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保存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request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请求信息到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（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sessionEnable</a:t>
            </a:r>
            <a:r>
              <a:rPr lang="zh-CN" altLang="en-US" sz="120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时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）（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则创建一个新的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并下发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cookie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6891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8640"/>
            <a:ext cx="490537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86" y="2420888"/>
            <a:ext cx="51530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91880" y="1960290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关联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7784" y="3493947"/>
            <a:ext cx="6090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当前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SubjectContext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中没有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则尝试通过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SessionManager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来获取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124744"/>
            <a:ext cx="50863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3068960"/>
            <a:ext cx="7065963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7744" y="2564904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之后将请求重定向到登陆页面</a:t>
            </a:r>
          </a:p>
        </p:txBody>
      </p:sp>
    </p:spTree>
    <p:extLst>
      <p:ext uri="{BB962C8B-B14F-4D97-AF65-F5344CB8AC3E}">
        <p14:creationId xmlns:p14="http://schemas.microsoft.com/office/powerpoint/2010/main" val="3579693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1473" y="2638653"/>
            <a:ext cx="628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以下为</a:t>
            </a:r>
            <a:r>
              <a:rPr lang="en-US" altLang="zh-CN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doLogin</a:t>
            </a:r>
            <a:r>
              <a:rPr lang="zh-CN" altLang="en-US" sz="36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登陆源码流程</a:t>
            </a:r>
          </a:p>
        </p:txBody>
      </p:sp>
    </p:spTree>
    <p:extLst>
      <p:ext uri="{BB962C8B-B14F-4D97-AF65-F5344CB8AC3E}">
        <p14:creationId xmlns:p14="http://schemas.microsoft.com/office/powerpoint/2010/main" val="4179688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985963"/>
            <a:ext cx="50863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80112" y="2669857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使用当前线程的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执行登陆处理</a:t>
            </a:r>
          </a:p>
        </p:txBody>
      </p:sp>
    </p:spTree>
    <p:extLst>
      <p:ext uri="{BB962C8B-B14F-4D97-AF65-F5344CB8AC3E}">
        <p14:creationId xmlns:p14="http://schemas.microsoft.com/office/powerpoint/2010/main" val="1407701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14300"/>
            <a:ext cx="5133975" cy="662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7958" y="980728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securityManager</a:t>
            </a: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进行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login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7745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76213"/>
            <a:ext cx="6296025" cy="650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2990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352028"/>
            <a:ext cx="602932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29" y="5031829"/>
            <a:ext cx="54006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263691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调用父类的认证方法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对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token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进行认证</a:t>
            </a:r>
          </a:p>
        </p:txBody>
      </p:sp>
    </p:spTree>
    <p:extLst>
      <p:ext uri="{BB962C8B-B14F-4D97-AF65-F5344CB8AC3E}">
        <p14:creationId xmlns:p14="http://schemas.microsoft.com/office/powerpoint/2010/main" val="2290496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82277"/>
            <a:ext cx="6618287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4917901"/>
            <a:ext cx="6580187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91" y="3491081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由于认证源是单数据源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所以最后会走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doSingle</a:t>
            </a: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方法进行认证</a:t>
            </a:r>
          </a:p>
        </p:txBody>
      </p:sp>
    </p:spTree>
    <p:extLst>
      <p:ext uri="{BB962C8B-B14F-4D97-AF65-F5344CB8AC3E}">
        <p14:creationId xmlns:p14="http://schemas.microsoft.com/office/powerpoint/2010/main" val="2924758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947863"/>
            <a:ext cx="7418387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1484784"/>
            <a:ext cx="3419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最后会看到是通过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realm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来获取认证后的信息的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9872" y="2420888"/>
            <a:ext cx="4349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Realm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获取认证信息前先判断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token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是否符合该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realm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所支持</a:t>
            </a:r>
          </a:p>
        </p:txBody>
      </p:sp>
    </p:spTree>
    <p:extLst>
      <p:ext uri="{BB962C8B-B14F-4D97-AF65-F5344CB8AC3E}">
        <p14:creationId xmlns:p14="http://schemas.microsoft.com/office/powerpoint/2010/main" val="2706033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14450"/>
            <a:ext cx="619125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728" y="260648"/>
            <a:ext cx="2957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doGetAuthenticationInfo</a:t>
            </a:r>
          </a:p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doGetAuthorizationInfo</a:t>
            </a:r>
          </a:p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supports</a:t>
            </a: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三个方法是自定义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realm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需要实现的方法</a:t>
            </a:r>
          </a:p>
        </p:txBody>
      </p:sp>
    </p:spTree>
    <p:extLst>
      <p:ext uri="{BB962C8B-B14F-4D97-AF65-F5344CB8AC3E}">
        <p14:creationId xmlns:p14="http://schemas.microsoft.com/office/powerpoint/2010/main" val="1466006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666875"/>
            <a:ext cx="6837363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9712" y="764704"/>
            <a:ext cx="4458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SimpleAccountRealm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doGetAuthenticationInfo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59348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332656"/>
            <a:ext cx="49911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996952"/>
            <a:ext cx="52006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>
            <a:off x="3851920" y="908720"/>
            <a:ext cx="720080" cy="33123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716016" y="1268760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WebSessionKey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268760"/>
            <a:ext cx="7856537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19872" y="4005064"/>
            <a:ext cx="1912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创建了一个新的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0897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114425"/>
            <a:ext cx="7246937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1920" y="2204864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SimpleAccount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同时实现了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AuthenticationInfo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AuthorizationInfo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两个接口</a:t>
            </a:r>
          </a:p>
        </p:txBody>
      </p:sp>
    </p:spTree>
    <p:extLst>
      <p:ext uri="{BB962C8B-B14F-4D97-AF65-F5344CB8AC3E}">
        <p14:creationId xmlns:p14="http://schemas.microsoft.com/office/powerpoint/2010/main" val="1593788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1548"/>
            <a:ext cx="7866063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974676"/>
            <a:ext cx="48006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933056"/>
            <a:ext cx="160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创建一个已经认证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并对这个</a:t>
            </a:r>
            <a:endParaRPr lang="en-US" altLang="zh-CN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进行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save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709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581025"/>
            <a:ext cx="7704137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5856" y="4581128"/>
            <a:ext cx="2374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已经包含有登陆凭证了</a:t>
            </a:r>
          </a:p>
        </p:txBody>
      </p:sp>
    </p:spTree>
    <p:extLst>
      <p:ext uri="{BB962C8B-B14F-4D97-AF65-F5344CB8AC3E}">
        <p14:creationId xmlns:p14="http://schemas.microsoft.com/office/powerpoint/2010/main" val="10003719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661988"/>
            <a:ext cx="7675563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24" y="5106858"/>
            <a:ext cx="5808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subject.getSession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会尝试获取当前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如果没有则创建新的</a:t>
            </a:r>
          </a:p>
        </p:txBody>
      </p:sp>
    </p:spTree>
    <p:extLst>
      <p:ext uri="{BB962C8B-B14F-4D97-AF65-F5344CB8AC3E}">
        <p14:creationId xmlns:p14="http://schemas.microsoft.com/office/powerpoint/2010/main" val="909119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476672"/>
            <a:ext cx="497205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313387"/>
            <a:ext cx="7866063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3968" y="4221088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登陆成功后执行登陆成功的后续操作</a:t>
            </a:r>
          </a:p>
        </p:txBody>
      </p:sp>
    </p:spTree>
    <p:extLst>
      <p:ext uri="{BB962C8B-B14F-4D97-AF65-F5344CB8AC3E}">
        <p14:creationId xmlns:p14="http://schemas.microsoft.com/office/powerpoint/2010/main" val="23466703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857375"/>
            <a:ext cx="6570663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52120" y="3152001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登陆成功后的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是一个新的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1308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104775"/>
            <a:ext cx="5800725" cy="66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20072" y="2636912"/>
            <a:ext cx="379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新的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的相关信息会同步给当前这个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9992" y="2996952"/>
            <a:ext cx="4528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因为后续该线程的其他处理过程中还有可能用到当前的</a:t>
            </a:r>
            <a:r>
              <a:rPr lang="en-US" altLang="zh-CN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subject</a:t>
            </a:r>
            <a:endParaRPr lang="zh-CN" altLang="en-US" sz="120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8936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728788"/>
            <a:ext cx="612457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9992" y="3861048"/>
            <a:ext cx="418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最后返回成功给调用前端，再由前端跳转到需要认证的页面</a:t>
            </a:r>
          </a:p>
        </p:txBody>
      </p:sp>
    </p:spTree>
    <p:extLst>
      <p:ext uri="{BB962C8B-B14F-4D97-AF65-F5344CB8AC3E}">
        <p14:creationId xmlns:p14="http://schemas.microsoft.com/office/powerpoint/2010/main" val="5859442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292494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以下为成功登陆后访问需要认证和权限检查的接口源码流程</a:t>
            </a:r>
          </a:p>
        </p:txBody>
      </p:sp>
    </p:spTree>
    <p:extLst>
      <p:ext uri="{BB962C8B-B14F-4D97-AF65-F5344CB8AC3E}">
        <p14:creationId xmlns:p14="http://schemas.microsoft.com/office/powerpoint/2010/main" val="4236372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smtClean="0">
            <a:solidFill>
              <a:srgbClr val="FF0000"/>
            </a:solidFill>
            <a:latin typeface="Courier New" pitchFamily="49" charset="0"/>
            <a:cs typeface="Courier New" pitchFamily="49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</TotalTime>
  <Words>1438</Words>
  <Application>Microsoft Office PowerPoint</Application>
  <PresentationFormat>全屏显示(4:3)</PresentationFormat>
  <Paragraphs>185</Paragraphs>
  <Slides>152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5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xiayu dashan</dc:creator>
  <cp:lastModifiedBy>xiayu dashan</cp:lastModifiedBy>
  <cp:revision>412</cp:revision>
  <dcterms:created xsi:type="dcterms:W3CDTF">2019-07-30T06:40:45Z</dcterms:created>
  <dcterms:modified xsi:type="dcterms:W3CDTF">2019-08-08T05:33:48Z</dcterms:modified>
</cp:coreProperties>
</file>